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3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2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9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9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1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1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0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4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FE011-1F10-4D28-BE1C-3A2ED684ACA9}" type="datetimeFigureOut">
              <a:rPr lang="en-US" smtClean="0"/>
              <a:t>03/03/2023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DE191-CF12-497D-A6BB-526985D4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6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9628" y="0"/>
            <a:ext cx="9163628" cy="6934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9628" y="4907340"/>
            <a:ext cx="914400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“</a:t>
            </a:r>
            <a:r>
              <a:rPr lang="en-US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THANH</a:t>
            </a: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NIÊN</a:t>
            </a: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PHẢI</a:t>
            </a: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GƯƠNG</a:t>
            </a: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MẪU</a:t>
            </a: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en-US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TRONG</a:t>
            </a: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ĐOÀN</a:t>
            </a: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KẾT</a:t>
            </a: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VÀ</a:t>
            </a: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KỶ</a:t>
            </a: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4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LUẬT</a:t>
            </a: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”</a:t>
            </a:r>
            <a:endParaRPr lang="en-US" sz="4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CC00FF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504" y="2094399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905000" y="-406094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180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290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2023-02-09T02:11:27Z</dcterms:created>
  <dcterms:modified xsi:type="dcterms:W3CDTF">2023-03-03T08:37:37Z</dcterms:modified>
</cp:coreProperties>
</file>